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825780" ContentType="image/png"/>
  <Default Extension="68663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5a8150771.71825780"/>
  <Relationship Id="rId3" Type="http://schemas.openxmlformats.org/officeDocument/2006/relationships/image" Target="../media/logo_673b005a9870052.68663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ase 3, Coronary Angiography and Angioplasty" descr="Case 3, Coronary Angiography and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3, Coronary Angiography and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2024-11-18T08:52:42Z</dcterms:created>
  <dcterms:modified xsi:type="dcterms:W3CDTF">2024-11-18T08:52:42Z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