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825780" ContentType="image/png"/>
  <Default Extension="686634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05a8150771.71825780"/>
  <Relationship Id="rId3" Type="http://schemas.openxmlformats.org/officeDocument/2006/relationships/image" Target="../media/logo_673b005a9870052.686634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62650"/>
          <a:chOff x="9525" y="9525"/>
          <a:chExt cx="9229725" cy="5962650"/>
        </a:xfrm>
      </p:grpSpPr>
      <p:pic>
        <p:nvPicPr>
          <p:cNvPr id="1" name="Case 3, Coronary Angiography and Angioplasty" descr="Case 3, Coronary Angiography and Angi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0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otla D, Revaiah PC, Kaur N, Sharma YP, Gup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3, Coronary Angiography and Angi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2024-11-18T08:52:42Z</dcterms:created>
  <dcterms:modified xsi:type="dcterms:W3CDTF">2024-11-18T08:52:42Z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