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218774" ContentType="image/png"/>
  <Default Extension="146462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d52e69c991.73218774"/>
  <Relationship Id="rId3" Type="http://schemas.openxmlformats.org/officeDocument/2006/relationships/image" Target="../media/logo_673aed53003ca92.146462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43300"/>
          <a:chOff x="9525" y="9525"/>
          <a:chExt cx="9229725" cy="3543300"/>
        </a:xfrm>
      </p:grpSpPr>
      <p:pic>
        <p:nvPicPr>
          <p:cNvPr id="1" name="Use of Rotablation Versus Intravascular Lithotripsy in Calcified Coronary Lesions" descr="Use of Rotablation Versus Intravascular Lithotripsy in Calcified Coronary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2781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otla D, Revaiah PC, Kaur N, Sharma YP, Gup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e of Rotablation Versus Intravascular Lithotripsy in Calcified Coronary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2024-11-18T07:31:31Z</dcterms:created>
  <dcterms:modified xsi:type="dcterms:W3CDTF">2024-11-18T07:31:31Z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