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59096697" ContentType="image/png"/>
  <Default Extension="82387774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3637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00ea9aba531.59096697"/>
  <Relationship Id="rId3" Type="http://schemas.openxmlformats.org/officeDocument/2006/relationships/image" Target="../media/logo_673b00eaaf7aa32.82387774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715125"/>
          <a:chOff x="9525" y="9525"/>
          <a:chExt cx="9229725" cy="6715125"/>
        </a:xfrm>
      </p:grpSpPr>
      <p:pic>
        <p:nvPicPr>
          <p:cNvPr id="1" name="Potential Causes of Chest Pain in Cancer Patients and Survivors" descr="Potential Causes of Chest Pain in Cancer Patients and Survivor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59531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yebally S, Ghose A, Chen DH, Abiodun AT, Ghosh AK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Potential Causes of Chest Pain in Cancer Patients and Survivor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22;17:e15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21.45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9">
  <a:themeElements>
    <a:clrScheme name="Theme8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2024-11-18T08:55:06Z</dcterms:created>
  <dcterms:modified xsi:type="dcterms:W3CDTF">2024-11-18T08:55:06Z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