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058958" ContentType="image/png"/>
  <Default Extension="571883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fd811ffd01.21058958"/>
  <Relationship Id="rId3" Type="http://schemas.openxmlformats.org/officeDocument/2006/relationships/image" Target="../media/logo_673affd82049c32.571883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67100"/>
          <a:chOff x="9525" y="9525"/>
          <a:chExt cx="9229725" cy="3467100"/>
        </a:xfrm>
      </p:grpSpPr>
      <p:pic>
        <p:nvPicPr>
          <p:cNvPr id="1" name="Cancer Treatments Frequently Associated with Acute Coronary Syndromes and Their Pathophysiological Mechanisms" descr="Cancer Treatments Frequently Associated with Acute Coronary Syndromes and Their Pathophysiological Mechanis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05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ebally S, Ghose A, Chen DH, Abiodun AT, Ghosh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cer Treatments Frequently Associated with Acute Coronary Syndromes and Their Pathophysiological Mechanis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2024-11-18T08:50:32Z</dcterms:created>
  <dcterms:modified xsi:type="dcterms:W3CDTF">2024-11-18T08:50:32Z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