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28833" ContentType="image/png"/>
  <Default Extension="306086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363f03a21.07828833"/>
  <Relationship Id="rId3" Type="http://schemas.openxmlformats.org/officeDocument/2006/relationships/image" Target="../media/logo_673aee365de2812.306086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86625"/>
          <a:chOff x="9525" y="9525"/>
          <a:chExt cx="9229725" cy="7286625"/>
        </a:xfrm>
      </p:grpSpPr>
      <p:pic>
        <p:nvPicPr>
          <p:cNvPr id="1" name="Proposed Algorithm to Rule-in and Rule-out Acute Coronary Syndrome in the Emergency Department using High-sensitivity Cardiac Troponin" descr="Proposed Algorithm to Rule-in and Rule-out Acute Coronary Syndrome in the Emergency Department using High-sensitivity Cardiac Tropon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641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asim SS, Thambiah SC, Osman A, Said A, Jamaluddin FA, Salleh FM, Karim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lgorithm to Rule-in and Rule-out Acute Coronary Syndrome in the Emergency Department using High-sensitivity Cardiac Tropon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2024-11-18T07:35:18Z</dcterms:created>
  <dcterms:modified xsi:type="dcterms:W3CDTF">2024-11-18T07:35:18Z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