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451427" ContentType="image/png"/>
  <Default Extension="272839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141c3fa591.25451427"/>
  <Relationship Id="rId3" Type="http://schemas.openxmlformats.org/officeDocument/2006/relationships/image" Target="../media/logo_673af141d6c1502.272839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38500"/>
          <a:chOff x="9525" y="9525"/>
          <a:chExt cx="9229725" cy="3238500"/>
        </a:xfrm>
      </p:grpSpPr>
      <p:pic>
        <p:nvPicPr>
          <p:cNvPr id="1" name="Items in the HEART Score" descr="Items in the HEART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2476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asim SS, Thambiah SC, Osman A, Said A, Jamaluddin FA, Salleh FM, Karim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tems in the HEART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2024-11-18T07:48:17Z</dcterms:created>
  <dcterms:modified xsi:type="dcterms:W3CDTF">2024-11-18T07:48:17Z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