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518428" ContentType="image/png"/>
  <Default Extension="375713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d4107a3c41.00518428"/>
  <Relationship Id="rId3" Type="http://schemas.openxmlformats.org/officeDocument/2006/relationships/image" Target="../media/logo_673aed41183d802.375713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nditions that Can Lead to Non-ischaemic Myocardial Injury and Raised High-sensitivity Cardiac Troponin75–78" descr="Conditions that Can Lead to Non-ischaemic Myocardial Injury and Raised High-sensitivity Cardiac Troponin75–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29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asim SS, Thambiah SC, Osman A, Said A, Jamaluddin FA, Salleh FM, Karim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ditions that Can Lead to Non-ischaemic Myocardial Injury and Raised High-sensitivity Cardiac Troponin75–7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2024-11-18T07:31:13Z</dcterms:created>
  <dcterms:modified xsi:type="dcterms:W3CDTF">2024-11-18T07:31:13Z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