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159094" ContentType="image/png"/>
  <Default Extension="879820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f2e747db21.64159094"/>
  <Relationship Id="rId3" Type="http://schemas.openxmlformats.org/officeDocument/2006/relationships/image" Target="../media/logo_673aef2e89c1812.879820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urrent Access to Existing Neuroscience Centres" descr="Current Access to Existing Neuroscience Cent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0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utledge H, Sharp AS, Kovac J, Westwood M, Keeble TR, Bathula R, Eteiba H, Grunwald IQ, Curzen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Access to Existing Neuroscience Cent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2024-11-18T07:39:26Z</dcterms:created>
  <dcterms:modified xsi:type="dcterms:W3CDTF">2024-11-18T07:39:26Z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