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865118" ContentType="image/png"/>
  <Default Extension="158460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2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0c75a8bf41.95865118"/>
  <Relationship Id="rId3" Type="http://schemas.openxmlformats.org/officeDocument/2006/relationships/image" Target="../media/logo_673af0c767cbb72.158460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Schematic for Training Interventional Cardiologists in Stroke Thrombectomy Procedures" descr="Schematic for Training Interventional Cardiologists in Stroke Thrombectomy Proced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utledge H, Sharp AS, Kovac J, Westwood M, Keeble TR, Bathula R, Eteiba H, Grunwald IQ, Curzen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for Training Interventional Cardiologists in Stroke Thrombectomy Proced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2024-11-18T07:46:15Z</dcterms:created>
  <dcterms:modified xsi:type="dcterms:W3CDTF">2024-11-18T07:46:15Z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