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2270529" ContentType="image/png"/>
  <Default Extension="4895633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08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b5406bcb41.22270529"/>
  <Relationship Id="rId3" Type="http://schemas.openxmlformats.org/officeDocument/2006/relationships/image" Target="../media/logo_673aeb540d73d32.4895633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10200"/>
          <a:chOff x="9525" y="9525"/>
          <a:chExt cx="9229725" cy="5410200"/>
        </a:xfrm>
      </p:grpSpPr>
      <p:pic>
        <p:nvPicPr>
          <p:cNvPr id="1" name="Diffuse Fluorodeoxyglucose Enhancement Concerning for Global Myocardial Uptake Due to Poor Dietary Preparation Prior to PET CT" descr="Diffuse Fluorodeoxyglucose Enhancement Concerning for Global Myocardial Uptake Due to Poor Dietary Preparation Prior to PET C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543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umar AA, Tran LE, Rali AS, Perez A, Hoffman R, Schlendorf K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ffuse Fluorodeoxyglucose Enhancement Concerning for Global Myocardial Uptake Due to Poor Dietary Preparation Prior to PET C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1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2024-11-18T07:23:00Z</dcterms:created>
  <dcterms:modified xsi:type="dcterms:W3CDTF">2024-11-18T07:23:00Z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