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473937" ContentType="image/png"/>
  <Default Extension="941367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2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d0450fa661.86473937"/>
  <Relationship Id="rId3" Type="http://schemas.openxmlformats.org/officeDocument/2006/relationships/image" Target="../media/logo_673aed0455d0712.941367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67150"/>
          <a:chOff x="9525" y="9525"/>
          <a:chExt cx="9229725" cy="3867150"/>
        </a:xfrm>
      </p:grpSpPr>
      <p:pic>
        <p:nvPicPr>
          <p:cNvPr id="1" name="Cardiac MRI Showing a Severely Dilated Left Ventricle with Prominent Biventricular Trabeculations" descr="Cardiac MRI Showing a Severely Dilated Left Ventricle with Prominent Biventricular Trabecul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3105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ar AA, Tran LE, Rali AS, Perez A, Hoffman R, Schlendorf K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MRI Showing a Severely Dilated Left Ventricle with Prominent Biventricular Trabecul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2024-11-18T07:30:12Z</dcterms:created>
  <dcterms:modified xsi:type="dcterms:W3CDTF">2024-11-18T07:30:12Z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