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1451276" ContentType="image/png"/>
  <Default Extension="2645483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3584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fed650e9d91.91451276"/>
  <Relationship Id="rId3" Type="http://schemas.openxmlformats.org/officeDocument/2006/relationships/image" Target="../media/logo_673afed65771482.2645483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267325"/>
          <a:chOff x="9525" y="9525"/>
          <a:chExt cx="9229725" cy="5267325"/>
        </a:xfrm>
      </p:grpSpPr>
      <p:pic>
        <p:nvPicPr>
          <p:cNvPr id="1" name="Gross Pathology of Explanted Heart Showing Findings of Left Ventricular Noncompaction" descr="Gross Pathology of Explanted Heart Showing Findings of Left Ventricular Noncompa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14850" cy="45053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umar AA, Tran LE, Rali AS, Perez A, Hoffman R, Schlendorf K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ross Pathology of Explanted Heart Showing Findings of Left Ventricular Noncompa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2;8:e1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2.0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5">
  <a:themeElements>
    <a:clrScheme name="Theme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2024-11-18T08:46:14Z</dcterms:created>
  <dcterms:modified xsi:type="dcterms:W3CDTF">2024-11-18T08:46:14Z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