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872483" ContentType="image/png"/>
  <Default Extension="556047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0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afa3a84001.71872483"/>
  <Relationship Id="rId3" Type="http://schemas.openxmlformats.org/officeDocument/2006/relationships/image" Target="../media/logo_673aeafa40f7912.556047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33850"/>
          <a:chOff x="9525" y="9525"/>
          <a:chExt cx="9229725" cy="4133850"/>
        </a:xfrm>
      </p:grpSpPr>
      <p:pic>
        <p:nvPicPr>
          <p:cNvPr id="1" name="Histologic Staining of Explanted Heart Demonstrating Non-caseating Granulomas Consistent with Cardiac Sarcoidosis" descr="Histologic Staining of Explanted Heart Demonstrating Non-caseating Granulomas Consistent with Cardiac Sarcoid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371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ar AA, Tran LE, Rali AS, Perez A, Hoffman R, Schlendorf K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stologic Staining of Explanted Heart Demonstrating Non-caseating Granulomas Consistent with Cardiac Sarcoid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2024-11-18T07:21:30Z</dcterms:created>
  <dcterms:modified xsi:type="dcterms:W3CDTF">2024-11-18T07:21:30Z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