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872483" ContentType="image/png"/>
  <Default Extension="55604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afa3a84001.71872483"/>
  <Relationship Id="rId3" Type="http://schemas.openxmlformats.org/officeDocument/2006/relationships/image" Target="../media/logo_673aeafa40f7912.55604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Histologic Staining of Explanted Heart Demonstrating Non-caseating Granulomas Consistent with Cardiac Sarcoidosis" descr="Histologic Staining of Explanted Heart Demonstrating Non-caseating Granulomas Consistent with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 AA, Tran LE, Rali AS, Perez A, Hoffman R, Schlendorf K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logic Staining of Explanted Heart Demonstrating Non-caseating Granulomas Consistent with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2024-11-18T07:21:30Z</dcterms:created>
  <dcterms:modified xsi:type="dcterms:W3CDTF">2024-11-18T07:21:30Z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