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73313798" ContentType="image/png"/>
  <Default Extension="94425371"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9308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eb33015dd31.73313798"/>
  <Relationship Id="rId3" Type="http://schemas.openxmlformats.org/officeDocument/2006/relationships/image" Target="../media/logo_673aeb3314b4d62.94425371"/>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438775"/>
          <a:chOff x="9525" y="9525"/>
          <a:chExt cx="9229725" cy="5438775"/>
        </a:xfrm>
      </p:grpSpPr>
      <p:pic>
        <p:nvPicPr>
          <p:cNvPr id="1" name="STOP-Bang Questionnaire" descr="STOP-Bang Questionnaire"/>
          <p:cNvPicPr>
            <a:picLocks noChangeAspect="1"/>
          </p:cNvPicPr>
          <p:nvPr/>
        </p:nvPicPr>
        <p:blipFill>
          <a:blip r:embed="rId2"/>
          <a:stretch>
            <a:fillRect/>
          </a:stretch>
        </p:blipFill>
        <p:spPr>
          <a:xfrm>
            <a:off x="9525" y="885825"/>
            <a:ext cx="4524375" cy="455295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 Leow LC, Wong S, Khoo SM, Kasai T, Kojodjojo P, Sy DQ, Lee CP, Chirakalwasan N, Li HY, Koh N, Tan A, Ong TH, Aung AT, Toh ST, Lee CH]]></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TOP-Bang Questionnaire]]></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2;17:e16.]]></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1.59]]></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2024-11-18T07:22:27Z</dcterms:created>
  <dcterms:modified xsi:type="dcterms:W3CDTF">2024-11-18T07:22:27Z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