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04589894" ContentType="image/png"/>
  <Default Extension="27982637"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9257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d75919fa691.04589894"/>
  <Relationship Id="rId3" Type="http://schemas.openxmlformats.org/officeDocument/2006/relationships/image" Target="../media/logo_673ad75938aa202.27982637"/>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067175"/>
          <a:chOff x="9525" y="9525"/>
          <a:chExt cx="9229725" cy="4067175"/>
        </a:xfrm>
      </p:grpSpPr>
      <p:pic>
        <p:nvPicPr>
          <p:cNvPr id="1" name="STOP-Bang Diagnostic Accuracy for Detecting Moderate to Severe Obstructive Sleep Apnoea (Apnoea–Hypopnoea Index &gt;15) and Severe Obstructive Sleep Apnoea (Apnoea–Hypopnoea Index &gt;30)" descr="STOP-Bang Diagnostic Accuracy for Detecting Moderate to Severe Obstructive Sleep Apnoea (Apnoea–Hypopnoea Index &gt;15) and Severe Obstructive Sleep Apnoea (Apnoea–Hypopnoea Index &gt;30)"/>
          <p:cNvPicPr>
            <a:picLocks noChangeAspect="1"/>
          </p:cNvPicPr>
          <p:nvPr/>
        </p:nvPicPr>
        <p:blipFill>
          <a:blip r:embed="rId2"/>
          <a:stretch>
            <a:fillRect/>
          </a:stretch>
        </p:blipFill>
        <p:spPr>
          <a:xfrm>
            <a:off x="9525" y="990600"/>
            <a:ext cx="4533900" cy="30765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 Leow LC, Wong S, Khoo SM, Kasai T, Kojodjojo P, Sy DQ, Lee CP, Chirakalwasan N, Li HY, Koh N, Tan A, Ong TH, Aung AT, Toh ST, Lee CH]]></a:t>
            </a:r>
          </a:p>
        </p:txBody>
      </p:sp>
      <p:sp>
        <p:nvSpPr>
          <p:cNvPr id="4" name=""/>
          <p:cNvSpPr txBox="1"/>
          <p:nvPr/>
        </p:nvSpPr>
        <p:spPr>
          <a:xfrm>
            <a:off x="9525" y="4572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TOP-Bang Diagnostic Accuracy for Detecting Moderate to Severe Obstructive Sleep Apnoea (Apnoea–Hypopnoea Index >15) and Severe Obstructive Sleep Apnoea (Apnoea–Hypopnoea Index >30)]]></a:t>
            </a:r>
          </a:p>
        </p:txBody>
      </p:sp>
      <p:sp>
        <p:nvSpPr>
          <p:cNvPr id="5" name=""/>
          <p:cNvSpPr txBox="1"/>
          <p:nvPr/>
        </p:nvSpPr>
        <p:spPr>
          <a:xfrm>
            <a:off x="9525" y="6381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2;17:e16.]]></a:t>
            </a:r>
          </a:p>
        </p:txBody>
      </p:sp>
      <p:sp>
        <p:nvSpPr>
          <p:cNvPr id="6" name=""/>
          <p:cNvSpPr txBox="1"/>
          <p:nvPr/>
        </p:nvSpPr>
        <p:spPr>
          <a:xfrm>
            <a:off x="9525" y="80962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1.59]]></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2024-11-18T05:57:45Z</dcterms:created>
  <dcterms:modified xsi:type="dcterms:W3CDTF">2024-11-18T05:57:45Z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