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Default Extension="04589894" ContentType="image/png"/>
  <Default Extension="27982637" ContentType="image/png"/>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92573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image_673ad75919fa691.04589894"/>
  <Relationship Id="rId3" Type="http://schemas.openxmlformats.org/officeDocument/2006/relationships/image" Target="../media/logo_673ad75938aa202.27982637"/>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 y="9525"/>
          <a:ext cx="9229725" cy="4067175"/>
          <a:chOff x="9525" y="9525"/>
          <a:chExt cx="9229725" cy="4067175"/>
        </a:xfrm>
      </p:grpSpPr>
      <p:pic>
        <p:nvPicPr>
          <p:cNvPr id="1" name="STOP-Bang Diagnostic Accuracy for Detecting Moderate to Severe Obstructive Sleep Apnoea (Apnoea–Hypopnoea Index &gt;15) and Severe Obstructive Sleep Apnoea (Apnoea–Hypopnoea Index &gt;30)" descr="STOP-Bang Diagnostic Accuracy for Detecting Moderate to Severe Obstructive Sleep Apnoea (Apnoea–Hypopnoea Index &gt;15) and Severe Obstructive Sleep Apnoea (Apnoea–Hypopnoea Index &gt;30)"/>
          <p:cNvPicPr>
            <a:picLocks noChangeAspect="1"/>
          </p:cNvPicPr>
          <p:nvPr/>
        </p:nvPicPr>
        <p:blipFill>
          <a:blip r:embed="rId2"/>
          <a:stretch>
            <a:fillRect/>
          </a:stretch>
        </p:blipFill>
        <p:spPr>
          <a:xfrm>
            <a:off x="9525" y="990600"/>
            <a:ext cx="4533900" cy="3076575"/>
          </a:xfrm>
          <a:prstGeom prst="rect">
            <a:avLst/>
          </a:prstGeom>
          <a:noFill/>
        </p:spPr>
      </p:pic>
      <p:pic>
        <p:nvPicPr>
          <p:cNvPr id="2" name="logo" descr="logo"/>
          <p:cNvPicPr>
            <a:picLocks noChangeAspect="1"/>
          </p:cNvPicPr>
          <p:nvPr/>
        </p:nvPicPr>
        <p:blipFill>
          <a:blip r:embed="rId3"/>
          <a:stretch>
            <a:fillRect/>
          </a:stretch>
        </p:blipFill>
        <p:spPr>
          <a:xfrm>
            <a:off x="7467600" y="9525"/>
            <a:ext cx="1666875" cy="619125"/>
          </a:xfrm>
          <a:prstGeom prst="rect">
            <a:avLst/>
          </a:prstGeom>
          <a:noFill/>
        </p:spPr>
      </p:pic>
      <p:sp>
        <p:nvSpPr>
          <p:cNvPr id="3" name=""/>
          <p:cNvSpPr txBox="1"/>
          <p:nvPr/>
        </p:nvSpPr>
        <p:spPr>
          <a:xfrm>
            <a:off x="9525" y="9525"/>
            <a:ext cx="57150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Tan JW, Leow LC, Wong S, Khoo SM, Kasai T, Kojodjojo P, Sy DQ, Lee CP, Chirakalwasan N, Li HY, Koh N, Tan A, Ong TH, Aung AT, Toh ST, Lee CH]]></a:t>
            </a:r>
          </a:p>
        </p:txBody>
      </p:sp>
      <p:sp>
        <p:nvSpPr>
          <p:cNvPr id="4" name=""/>
          <p:cNvSpPr txBox="1"/>
          <p:nvPr/>
        </p:nvSpPr>
        <p:spPr>
          <a:xfrm>
            <a:off x="9525" y="45720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STOP-Bang Diagnostic Accuracy for Detecting Moderate to Severe Obstructive Sleep Apnoea (Apnoea–Hypopnoea Index >15) and Severe Obstructive Sleep Apnoea (Apnoea–Hypopnoea Index >30)]]></a:t>
            </a:r>
          </a:p>
        </p:txBody>
      </p:sp>
      <p:sp>
        <p:nvSpPr>
          <p:cNvPr id="5" name=""/>
          <p:cNvSpPr txBox="1"/>
          <p:nvPr/>
        </p:nvSpPr>
        <p:spPr>
          <a:xfrm>
            <a:off x="9525" y="63817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itation: European Cardiology Review 2022;17:e16.]]></a:t>
            </a:r>
          </a:p>
        </p:txBody>
      </p:sp>
      <p:sp>
        <p:nvSpPr>
          <p:cNvPr id="6" name=""/>
          <p:cNvSpPr txBox="1"/>
          <p:nvPr/>
        </p:nvSpPr>
        <p:spPr>
          <a:xfrm>
            <a:off x="9525" y="80962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https://doi.org/10.15420/ecr.2021.59]]></a:t>
            </a:r>
          </a:p>
        </p:txBody>
      </p:sp>
    </p:spTree>
  </p:cSld>
  <p:clrMapOvr>
    <a:masterClrMapping/>
  </p:clrMapOvr>
</p:sld>
</file>

<file path=ppt/theme/theme1.xml><?xml version="1.0" encoding="utf-8"?>
<a:theme xmlns:a="http://schemas.openxmlformats.org/drawingml/2006/main" name="Theme98">
  <a:themeElements>
    <a:clrScheme name="Theme9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2024-11-18T05:57:45Z</dcterms:created>
  <dcterms:modified xsi:type="dcterms:W3CDTF">2024-11-18T05:57:45Z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