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02423912" ContentType="image/png"/>
  <Default Extension="03897278"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92480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d3b084e8621.02423912"/>
  <Relationship Id="rId3" Type="http://schemas.openxmlformats.org/officeDocument/2006/relationships/image" Target="../media/logo_673ad3b099ff862.03897278"/>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5876925"/>
          <a:chOff x="9525" y="9525"/>
          <a:chExt cx="9229725" cy="5876925"/>
        </a:xfrm>
      </p:grpSpPr>
      <p:pic>
        <p:nvPicPr>
          <p:cNvPr id="1" name="Proposed Algorithm on Screening and Sleep Testing of Obstructive Sleep Apnoea in Cardiovascular Disease Patients" descr="Proposed Algorithm on Screening and Sleep Testing of Obstructive Sleep Apnoea in Cardiovascular Disease Patients"/>
          <p:cNvPicPr>
            <a:picLocks noChangeAspect="1"/>
          </p:cNvPicPr>
          <p:nvPr/>
        </p:nvPicPr>
        <p:blipFill>
          <a:blip r:embed="rId2"/>
          <a:stretch>
            <a:fillRect/>
          </a:stretch>
        </p:blipFill>
        <p:spPr>
          <a:xfrm>
            <a:off x="9525" y="885825"/>
            <a:ext cx="4543425" cy="49911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n JW, Leow LC, Wong S, Khoo SM, Kasai T, Kojodjojo P, Sy DQ, Lee CP, Chirakalwasan N, Li HY, Koh N, Tan A, Ong TH, Aung AT, Toh ST, Lee CH]]></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Proposed Algorithm on Screening and Sleep Testing of Obstructive Sleep Apnoea in Cardiovascular Disease Patients]]></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2;17:e16.]]></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1.59]]></a:t>
            </a:r>
          </a:p>
        </p:txBody>
      </p:sp>
    </p:spTree>
  </p:cSld>
  <p:clrMapOvr>
    <a:masterClrMapping/>
  </p:clrMapOvr>
</p:sld>
</file>

<file path=ppt/theme/theme1.xml><?xml version="1.0" encoding="utf-8"?>
<a:theme xmlns:a="http://schemas.openxmlformats.org/drawingml/2006/main" name="Theme17">
  <a:themeElements>
    <a:clrScheme name="Theme1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2024-11-18T05:42:08Z</dcterms:created>
  <dcterms:modified xsi:type="dcterms:W3CDTF">2024-11-18T05:42:08Z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