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88709099" ContentType="image/png"/>
  <Default Extension="18256400"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92509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ad4d50816d91.88709099"/>
  <Relationship Id="rId3" Type="http://schemas.openxmlformats.org/officeDocument/2006/relationships/image" Target="../media/logo_673ad4d51948922.18256400"/>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4200525"/>
          <a:chOff x="9525" y="9525"/>
          <a:chExt cx="9229725" cy="4200525"/>
        </a:xfrm>
      </p:grpSpPr>
      <p:pic>
        <p:nvPicPr>
          <p:cNvPr id="1" name="Proposed Management of Cardiovascular Disease Patients after Polysomnography" descr="Proposed Management of Cardiovascular Disease Patients after Polysomnography"/>
          <p:cNvPicPr>
            <a:picLocks noChangeAspect="1"/>
          </p:cNvPicPr>
          <p:nvPr/>
        </p:nvPicPr>
        <p:blipFill>
          <a:blip r:embed="rId2"/>
          <a:stretch>
            <a:fillRect/>
          </a:stretch>
        </p:blipFill>
        <p:spPr>
          <a:xfrm>
            <a:off x="9525" y="885825"/>
            <a:ext cx="6667500" cy="33147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an JW, Leow LC, Wong S, Khoo SM, Kasai T, Kojodjojo P, Sy DQ, Lee CP, Chirakalwasan N, Li HY, Koh N, Tan A, Ong TH, Aung AT, Toh ST, Lee CH]]></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Proposed Management of Cardiovascular Disease Patients after Polysomnography]]></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European Cardiology Review 2022;17:e16.]]></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ecr.2021.59]]></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2024-11-18T05:47:01Z</dcterms:created>
  <dcterms:modified xsi:type="dcterms:W3CDTF">2024-11-18T05:47:01Z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