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163885" ContentType="image/png"/>
  <Default Extension="683910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9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830a397d71.42163885"/>
  <Relationship Id="rId3" Type="http://schemas.openxmlformats.org/officeDocument/2006/relationships/image" Target="../media/logo_673ad830b7d3032.683910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24475"/>
          <a:chOff x="9525" y="9525"/>
          <a:chExt cx="9229725" cy="5324475"/>
        </a:xfrm>
      </p:grpSpPr>
      <p:pic>
        <p:nvPicPr>
          <p:cNvPr id="1" name="Acute Coronary Syndrome Due to Plaque With Ruptured Fibrous Cap in the Right Coronary Artery" descr="Acute Coronary Syndrome Due to Plaque With Ruptured Fibrous Cap in the Right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4562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trossian G, Ozdemir D, Galougahi KK, Scheiner J, Thomas SV, Shlofmitz RA, Shlofmitz E, Jeremias A, Ali 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ute Coronary Syndrome Due to Plaque With Ruptured Fibrous Cap in the Right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2024-11-18T06:01:20Z</dcterms:created>
  <dcterms:modified xsi:type="dcterms:W3CDTF">2024-11-18T06:01:20Z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