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502887" ContentType="image/png"/>
  <Default Extension="004109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3f0484ea51.20502887"/>
  <Relationship Id="rId3" Type="http://schemas.openxmlformats.org/officeDocument/2006/relationships/image" Target="../media/logo_673ad3f05cbec32.004109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33775"/>
          <a:chOff x="9525" y="9525"/>
          <a:chExt cx="9229725" cy="3533775"/>
        </a:xfrm>
      </p:grpSpPr>
      <p:pic>
        <p:nvPicPr>
          <p:cNvPr id="1" name="Calcified Nodule" descr="Calcified Nodu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71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rossian G, Ozdemir D, Galougahi KK, Scheiner J, Thomas SV, Shlofmitz RA, Shlofmitz E, Jeremias 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lcified Nodu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2024-11-18T05:43:12Z</dcterms:created>
  <dcterms:modified xsi:type="dcterms:W3CDTF">2024-11-18T05:43:12Z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