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648975" ContentType="image/png"/>
  <Default Extension="788020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5dc104b311.27648975"/>
  <Relationship Id="rId3" Type="http://schemas.openxmlformats.org/officeDocument/2006/relationships/image" Target="../media/logo_673ad5dc2df5b02.788020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Spontaneous Coronary Artery Dissection" descr="Spontaneous Coronary Artery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rossian G, Ozdemir D, Galougahi KK, Scheiner J, Thomas SV, Shlofmitz RA, Shlofmitz E, Jeremias 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ontaneous Coronary Artery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2024-11-18T05:51:24Z</dcterms:created>
  <dcterms:modified xsi:type="dcterms:W3CDTF">2024-11-18T05:51:24Z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