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648975" ContentType="image/png"/>
  <Default Extension="788020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53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5dc104b311.27648975"/>
  <Relationship Id="rId3" Type="http://schemas.openxmlformats.org/officeDocument/2006/relationships/image" Target="../media/logo_673ad5dc2df5b02.788020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00775"/>
          <a:chOff x="9525" y="9525"/>
          <a:chExt cx="9229725" cy="6200775"/>
        </a:xfrm>
      </p:grpSpPr>
      <p:pic>
        <p:nvPicPr>
          <p:cNvPr id="1" name="Spontaneous Coronary Artery Dissection" descr="Spontaneous Coronary Artery Disse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438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trossian G, Ozdemir D, Galougahi KK, Scheiner J, Thomas SV, Shlofmitz RA, Shlofmitz E, Jeremias A, Ali Z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ontaneous Coronary Artery Disse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2024-11-18T05:51:24Z</dcterms:created>
  <dcterms:modified xsi:type="dcterms:W3CDTF">2024-11-18T05:51:24Z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