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151738" ContentType="image/png"/>
  <Default Extension="780244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0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4caf37e941.77151738"/>
  <Relationship Id="rId3" Type="http://schemas.openxmlformats.org/officeDocument/2006/relationships/image" Target="../media/logo_673ad4cb2136c72.780244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Coronary Artery Embolism" descr="Coronary Artery Emboli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trossian G, Ozdemir D, Galougahi KK, Scheiner J, Thomas SV, Shlofmitz RA, Shlofmitz E, Jeremias A, Ali 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Artery Emboli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2024-11-18T05:46:51Z</dcterms:created>
  <dcterms:modified xsi:type="dcterms:W3CDTF">2024-11-18T05:46:51Z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