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4715696" ContentType="image/png"/>
  <Default Extension="9723751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2389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d027a866a31.24715696"/>
  <Relationship Id="rId3" Type="http://schemas.openxmlformats.org/officeDocument/2006/relationships/image" Target="../media/logo_673ad027b120002.9723751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Holistic Schematic of Biomarkers in Heart Failure with Preserved Ejection Fraction" descr="Holistic Schematic of Biomarkers in Heart Failure with Preserved Ejection Fra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3338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yés-Genís A, Cediel G, Domingo M, Codina P, Santiago-Vacas E, Lupón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olistic Schematic of Biomarkers in Heart Failure with Preserved Ejection Fra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2;8:e2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1.3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1">
  <a:themeElements>
    <a:clrScheme name="Theme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2024-11-18T05:27:03Z</dcterms:created>
  <dcterms:modified xsi:type="dcterms:W3CDTF">2024-11-18T05:27:03Z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