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749999" ContentType="image/png"/>
  <Default Extension="159031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2406d1151.40749999"/>
  <Relationship Id="rId3" Type="http://schemas.openxmlformats.org/officeDocument/2006/relationships/image" Target="../media/logo_673ad12411ac882.159031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Biomarkers of Myocardial Stretch and Cardiac Injury in Heart Failure with Preserved Ejection Fraction" descr="Biomarkers of Myocardial Stretch and Cardiac Injury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-Genís A, Cediel G, Domingo M, Codina P, Santiago-Vacas E, Lupó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markers of Myocardial Stretch and Cardiac Injury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2024-11-18T05:31:16Z</dcterms:created>
  <dcterms:modified xsi:type="dcterms:W3CDTF">2024-11-18T05:31:16Z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