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0740916" ContentType="image/png"/>
  <Default Extension="6376771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2562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d6e6d94d361.60740916"/>
  <Relationship Id="rId3" Type="http://schemas.openxmlformats.org/officeDocument/2006/relationships/image" Target="../media/logo_673ad6e6dcfd292.6376771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467225"/>
          <a:chOff x="9525" y="9525"/>
          <a:chExt cx="9229725" cy="4467225"/>
        </a:xfrm>
      </p:grpSpPr>
      <p:pic>
        <p:nvPicPr>
          <p:cNvPr id="1" name="Biomarkers of Inflammation and Extracellular Matrix in Heart Failure with Preserved Ejection Fraction " descr="Biomarkers of Inflammation and Extracellular Matrix in Heart Failure with Preserved Ejection Fraction 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7052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yés-Genís A, Cediel G, Domingo M, Codina P, Santiago-Vacas E, Lupón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iomarkers of Inflammation and Extracellular Matrix in Heart Failure with Preserved Ejection Fraction 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2;8:e2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1.3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1">
  <a:themeElements>
    <a:clrScheme name="Theme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2024-11-18T05:55:50Z</dcterms:created>
  <dcterms:modified xsi:type="dcterms:W3CDTF">2024-11-18T05:55:50Z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