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096397" ContentType="image/png"/>
  <Default Extension="350706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122ed1e201.59096397"/>
  <Relationship Id="rId3" Type="http://schemas.openxmlformats.org/officeDocument/2006/relationships/image" Target="../media/logo_673ad122f0b3452.350706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19500"/>
          <a:chOff x="9525" y="9525"/>
          <a:chExt cx="9229725" cy="3619500"/>
        </a:xfrm>
      </p:grpSpPr>
      <p:pic>
        <p:nvPicPr>
          <p:cNvPr id="1" name="Biomarkers of Vascular Derangements and Senescence in Heart Failure with Preserved Ejection Fraction" descr="Biomarkers of Vascular Derangements and Senescence in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57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-Genís A, Cediel G, Domingo M, Codina P, Santiago-Vacas E, Lupó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omarkers of Vascular Derangements and Senescence in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2024-11-18T05:31:14Z</dcterms:created>
  <dcterms:modified xsi:type="dcterms:W3CDTF">2024-11-18T05:31:14Z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