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972139" ContentType="image/png"/>
  <Default Extension="5018008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55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6748b5f351.67972139"/>
  <Relationship Id="rId3" Type="http://schemas.openxmlformats.org/officeDocument/2006/relationships/image" Target="../media/logo_673ad6749fe4902.5018008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38875"/>
          <a:chOff x="9525" y="9525"/>
          <a:chExt cx="9229725" cy="6238875"/>
        </a:xfrm>
      </p:grpSpPr>
      <p:pic>
        <p:nvPicPr>
          <p:cNvPr id="1" name="Common Initiation and Goal Doses of Guideline-directed Medical Therapy" descr="Common Initiation and Goal Doses of Guideline-directed Medical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476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x ZL, Nandkeolyar S, Johnson AJ, Lindenfeld J, Rali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mon Initiation and Goal Doses of Guideline-directed Medical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2024-11-18T05:53:56Z</dcterms:created>
  <dcterms:modified xsi:type="dcterms:W3CDTF">2024-11-18T05:53:56Z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