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486051" ContentType="image/png"/>
  <Default Extension="914805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35cc3a5771.13486051"/>
  <Relationship Id="rId3" Type="http://schemas.openxmlformats.org/officeDocument/2006/relationships/image" Target="../media/logo_673ad35cd3adb72.914805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0325"/>
          <a:chOff x="9525" y="9525"/>
          <a:chExt cx="9229725" cy="6410325"/>
        </a:xfrm>
      </p:grpSpPr>
      <p:pic>
        <p:nvPicPr>
          <p:cNvPr id="1" name="Questions Regarding Implementation of Guideline-directed Medical Therapies" descr="Questions Regarding Implementation of Guideline-directed Medical Therap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19600" cy="5648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x ZL, Nandkeolyar S, Johnson AJ, Lindenfeld J, Rali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stions Regarding Implementation of Guideline-directed Medical Therap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2024-11-18T05:40:44Z</dcterms:created>
  <dcterms:modified xsi:type="dcterms:W3CDTF">2024-11-18T05:40:44Z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