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05441" ContentType="image/png"/>
  <Default Extension="29923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272b1f111.05705441"/>
  <Relationship Id="rId3" Type="http://schemas.openxmlformats.org/officeDocument/2006/relationships/image" Target="../media/logo_673ad5273b22262.29923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Guideline-directed Medical Therapy Prescription Rates in Heart Failure Registries and Trials" descr="Guideline-directed Medical Therapy Prescription Rates in Heart Failure Registries an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ZL, Nandkeolyar S, Johnson AJ, Lindenfeld J, Ral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-directed Medical Therapy Prescription Rates in Heart Failure Registries an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2024-11-18T05:48:23Z</dcterms:created>
  <dcterms:modified xsi:type="dcterms:W3CDTF">2024-11-18T05:48:23Z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