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373837" ContentType="image/png"/>
  <Default Extension="536374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57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74048b9841.00373837"/>
  <Relationship Id="rId3" Type="http://schemas.openxmlformats.org/officeDocument/2006/relationships/image" Target="../media/logo_673ad7405d27a22.536374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otential Guideline-directed Medical Therapy Optimisation Strategies" descr="Potential Guideline-directed Medical Therapy Optimisation Strateg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4003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x ZL, Nandkeolyar S, Johnson AJ, Lindenfeld J, Rali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tential Guideline-directed Medical Therapy Optimisation Strateg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2024-11-18T05:57:20Z</dcterms:created>
  <dcterms:modified xsi:type="dcterms:W3CDTF">2024-11-18T05:57:20Z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