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862475" ContentType="image/png"/>
  <Default Extension="815098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3186701b11.47862475"/>
  <Relationship Id="rId3" Type="http://schemas.openxmlformats.org/officeDocument/2006/relationships/image" Target="../media/logo_673ad3187cd5d12.815098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72100"/>
          <a:chOff x="9525" y="9525"/>
          <a:chExt cx="9229725" cy="5372100"/>
        </a:xfrm>
      </p:grpSpPr>
      <p:pic>
        <p:nvPicPr>
          <p:cNvPr id="1" name="Benefits and Risks of In-hospital Guideline-directed Medical Therapy Initiation" descr="Benefits and Risks of In-hospital Guideline-directed Medical Therapy Initi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4610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x ZL, Nandkeolyar S, Johnson AJ, Lindenfeld J, Rali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nefits and Risks of In-hospital Guideline-directed Medical Therapy Initi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2024-11-18T05:39:36Z</dcterms:created>
  <dcterms:modified xsi:type="dcterms:W3CDTF">2024-11-18T05:39:36Z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