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997432" ContentType="image/png"/>
  <Default Extension="985393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51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506e1d5731.14997432"/>
  <Relationship Id="rId3" Type="http://schemas.openxmlformats.org/officeDocument/2006/relationships/image" Target="../media/logo_673ad5070fe2522.985393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48175"/>
          <a:chOff x="9525" y="9525"/>
          <a:chExt cx="9229725" cy="4448175"/>
        </a:xfrm>
      </p:grpSpPr>
      <p:pic>
        <p:nvPicPr>
          <p:cNvPr id="1" name="Assessment of Left Ventricular Ejection Fraction on Transthoracic Echocardiography and Cardiac MRI" descr="Assessment of Left Ventricular Ejection Fraction on Transthoracic Echocardiography and Cardiac MR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86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sling RC, Al-Mohammad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ssessment of Left Ventricular Ejection Fraction on Transthoracic Echocardiography and Cardiac MR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2024-11-18T05:47:51Z</dcterms:created>
  <dcterms:modified xsi:type="dcterms:W3CDTF">2024-11-18T05:47:51Z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