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636399" ContentType="image/png"/>
  <Default Extension="888083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0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0c0b097e61.94636399"/>
  <Relationship Id="rId3" Type="http://schemas.openxmlformats.org/officeDocument/2006/relationships/image" Target="../media/logo_673ad0c0c234552.888083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43450"/>
          <a:chOff x="9525" y="9525"/>
          <a:chExt cx="9229725" cy="4743450"/>
        </a:xfrm>
      </p:grpSpPr>
      <p:pic>
        <p:nvPicPr>
          <p:cNvPr id="1" name="Common Patterns of Late Gadolinium Enhancement" descr="Common Patterns of Late Gadolinium Enhan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48175" cy="3981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sling RC, Al-Mohamma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on Patterns of Late Gadolinium Enhan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2024-11-18T05:29:36Z</dcterms:created>
  <dcterms:modified xsi:type="dcterms:W3CDTF">2024-11-18T05:29:36Z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