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568178" ContentType="image/png"/>
  <Default Extension="527894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3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0300f05a31.49568178"/>
  <Relationship Id="rId3" Type="http://schemas.openxmlformats.org/officeDocument/2006/relationships/image" Target="../media/logo_673ad03025c8112.527894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57925"/>
          <a:chOff x="9525" y="9525"/>
          <a:chExt cx="9229725" cy="6257925"/>
        </a:xfrm>
      </p:grpSpPr>
      <p:pic>
        <p:nvPicPr>
          <p:cNvPr id="1" name="T1 Mapping and Extracellular Volume in Clinical Practice" descr="T1 Mapping and Extracellular Volume in Clinical Pract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495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sling RC, Al-Mohamma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1 Mapping and Extracellular Volume in Clinical Pract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2024-11-18T05:27:12Z</dcterms:created>
  <dcterms:modified xsi:type="dcterms:W3CDTF">2024-11-18T05:27:12Z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