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393943" ContentType="image/png"/>
  <Default Extension="335602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1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1265234071.77393943"/>
  <Relationship Id="rId3" Type="http://schemas.openxmlformats.org/officeDocument/2006/relationships/image" Target="../media/logo_673ad1266c75c82.335602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05325"/>
          <a:chOff x="9525" y="9525"/>
          <a:chExt cx="9229725" cy="4505325"/>
        </a:xfrm>
      </p:grpSpPr>
      <p:pic>
        <p:nvPicPr>
          <p:cNvPr id="1" name="The Role of Imaging in Heart Failure with Reduced Ejection Fraction" descr="The Role of Imaging in Heart Failure with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43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sling RC, Al-Mohamma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ole of Imaging in Heart Failure with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2024-11-18T05:31:18Z</dcterms:created>
  <dcterms:modified xsi:type="dcterms:W3CDTF">2024-11-18T05:31:18Z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