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022423" ContentType="image/png"/>
  <Default Extension="407067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0db0564a61.39022423"/>
  <Relationship Id="rId3" Type="http://schemas.openxmlformats.org/officeDocument/2006/relationships/image" Target="../media/logo_673ae0db1895062.407067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43700"/>
          <a:chOff x="9525" y="9525"/>
          <a:chExt cx="9229725" cy="6743700"/>
        </a:xfrm>
      </p:grpSpPr>
      <p:pic>
        <p:nvPicPr>
          <p:cNvPr id="1" name="Hypoxia-Inducible Factor-1α Regulation by Proline Hydroxylation" descr="Hypoxia-Inducible Factor-1α Regulation by Proline Hydroxy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81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wai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ypoxia-Inducible Factor-1α Regulation by Proline Hydroxy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6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2024-11-18T06:38:19Z</dcterms:created>
  <dcterms:modified xsi:type="dcterms:W3CDTF">2024-11-18T06:38:19Z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