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970480" ContentType="image/png"/>
  <Default Extension="996602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fe6629621.42970480"/>
  <Relationship Id="rId3" Type="http://schemas.openxmlformats.org/officeDocument/2006/relationships/image" Target="../media/logo_673ad1fe7365012.996602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A Model to Uncouple Ischaemia and Reperfusion" descr="A Model to Uncouple Ischaemia and Reperf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wai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Model to Uncouple Ischaemia and Reperf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6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2024-11-18T05:34:54Z</dcterms:created>
  <dcterms:modified xsi:type="dcterms:W3CDTF">2024-11-18T05:34:54Z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