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462786" ContentType="image/png"/>
  <Default Extension="764121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52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592adf8e91.73462786"/>
  <Relationship Id="rId3" Type="http://schemas.openxmlformats.org/officeDocument/2006/relationships/image" Target="../media/logo_673ad592c24f102.764121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19450"/>
          <a:chOff x="9525" y="9525"/>
          <a:chExt cx="9229725" cy="3219450"/>
        </a:xfrm>
      </p:grpSpPr>
      <p:pic>
        <p:nvPicPr>
          <p:cNvPr id="1" name="Experimental Scheme" descr="Experimental Sche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2457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rederikse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perimental Sche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2024-11-18T05:50:10Z</dcterms:created>
  <dcterms:modified xsi:type="dcterms:W3CDTF">2024-11-18T05:50:10Z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