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182208" ContentType="image/png"/>
  <Default Extension="288893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65d9c62841.08182208"/>
  <Relationship Id="rId3" Type="http://schemas.openxmlformats.org/officeDocument/2006/relationships/image" Target="../media/logo_673ad65dae6a682.288893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67050"/>
          <a:chOff x="9525" y="9525"/>
          <a:chExt cx="9229725" cy="3067050"/>
        </a:xfrm>
      </p:grpSpPr>
      <p:pic>
        <p:nvPicPr>
          <p:cNvPr id="1" name="Experimental Scheme to Monitor Coronary Blood Flow in a Pig Model of MI" descr="Experimental Scheme to Monitor Coronary Blood Flow in a Pig Model of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0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t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erimental Scheme to Monitor Coronary Blood Flow in a Pig Model of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9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2024-11-18T05:53:33Z</dcterms:created>
  <dcterms:modified xsi:type="dcterms:W3CDTF">2024-11-18T05:53:33Z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