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1423557" ContentType="image/png"/>
  <Default Extension="5983707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59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d82f8d9b791.21423557"/>
  <Relationship Id="rId3" Type="http://schemas.openxmlformats.org/officeDocument/2006/relationships/image" Target="../media/logo_673ad82fa8ddb72.5983707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81525"/>
          <a:chOff x="9525" y="9525"/>
          <a:chExt cx="9229725" cy="4581525"/>
        </a:xfrm>
      </p:grpSpPr>
      <p:pic>
        <p:nvPicPr>
          <p:cNvPr id="1" name="Representative Left Ventricular Pressure Over One Cardiac Cycle" descr="Representative Left Ventricular Pressure Over One Cardiac Cyc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05325" cy="3819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kata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presentative Left Ventricular Pressure Over One Cardiac Cycl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2;17(Suppl 1):9–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17.S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2024-11-18T06:01:19Z</dcterms:created>
  <dcterms:modified xsi:type="dcterms:W3CDTF">2024-11-18T06:01:19Z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