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423557" ContentType="image/png"/>
  <Default Extension="598370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82f8d9b791.21423557"/>
  <Relationship Id="rId3" Type="http://schemas.openxmlformats.org/officeDocument/2006/relationships/image" Target="../media/logo_673ad82fa8ddb72.598370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Representative Left Ventricular Pressure Over One Cardiac Cycle" descr="Representative Left Ventricular Pressure Over One Cardiac Cy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kat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ve Left Ventricular Pressure Over One Cardiac Cy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9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2024-11-18T06:01:19Z</dcterms:created>
  <dcterms:modified xsi:type="dcterms:W3CDTF">2024-11-18T06:01:19Z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