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838961" ContentType="image/png"/>
  <Default Extension="4215704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4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d42fcc5d851.08838961"/>
  <Relationship Id="rId3" Type="http://schemas.openxmlformats.org/officeDocument/2006/relationships/image" Target="../media/logo_673ad42fde1eb02.4215704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ECPELLA Can Dramatically Reduce Pressure–Volume Area" descr="ECPELLA Can Dramatically Reduce Pressure–Volume Are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erett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PELLA Can Dramatically Reduce Pressure–Volume Are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2;17(Suppl 1):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17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2024-11-18T05:44:15Z</dcterms:created>
  <dcterms:modified xsi:type="dcterms:W3CDTF">2024-11-18T05:44:15Z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