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882282" ContentType="image/png"/>
  <Default Extension="884742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498e021131.29882282"/>
  <Relationship Id="rId3" Type="http://schemas.openxmlformats.org/officeDocument/2006/relationships/image" Target="../media/logo_673ad498f239282.884742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Acute Reloading in Healthy Swine Heart Results in a Rightward Shift in Pressure–Volume Loops" descr="Acute Reloading in Healthy Swine Heart Results in a Rightward Shift in Pressure–Volume Loo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zurek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Reloading in Healthy Swine Heart Results in a Rightward Shift in Pressure–Volume Loo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2024-11-18T05:46:00Z</dcterms:created>
  <dcterms:modified xsi:type="dcterms:W3CDTF">2024-11-18T05:46:00Z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