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9882282" ContentType="image/png"/>
  <Default Extension="884742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503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498e021131.29882282"/>
  <Relationship Id="rId3" Type="http://schemas.openxmlformats.org/officeDocument/2006/relationships/image" Target="../media/logo_673ad498f239282.884742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324350"/>
          <a:chOff x="9525" y="9525"/>
          <a:chExt cx="9229725" cy="4324350"/>
        </a:xfrm>
      </p:grpSpPr>
      <p:pic>
        <p:nvPicPr>
          <p:cNvPr id="1" name="Acute Reloading in Healthy Swine Heart Results in a Rightward Shift in Pressure–Volume Loops" descr="Acute Reloading in Healthy Swine Heart Results in a Rightward Shift in Pressure–Volume Loop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495800" cy="35623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azurek 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cute Reloading in Healthy Swine Heart Results in a Rightward Shift in Pressure–Volume Loop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22;17(Suppl 1):12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22.17.S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2024-11-18T05:46:00Z</dcterms:created>
  <dcterms:modified xsi:type="dcterms:W3CDTF">2024-11-18T05:46:00Z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