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120810" ContentType="image/png"/>
  <Default Extension="70558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46d46c5a41.06120810"/>
  <Relationship Id="rId3" Type="http://schemas.openxmlformats.org/officeDocument/2006/relationships/image" Target="../media/logo_673ad46d5527152.70558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Cardiac Output in the Gradual and Acute Reloading Groups After 1 Week of Recovery" descr="Cardiac Output in the Gradual and Acute Reloading Groups After 1 Week of Recov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zurek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Output in the Gradual and Acute Reloading Groups After 1 Week of Recov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2024-11-18T05:45:17Z</dcterms:created>
  <dcterms:modified xsi:type="dcterms:W3CDTF">2024-11-18T05:45:17Z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