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682143" ContentType="image/png"/>
  <Default Extension="818079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2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56c982ea61.02682143"/>
  <Relationship Id="rId3" Type="http://schemas.openxmlformats.org/officeDocument/2006/relationships/image" Target="../media/logo_673ad56caa82222.818079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57850"/>
          <a:chOff x="9525" y="9525"/>
          <a:chExt cx="9229725" cy="5657850"/>
        </a:xfrm>
      </p:grpSpPr>
      <p:pic>
        <p:nvPicPr>
          <p:cNvPr id="1" name="Pathogenesis of Heart Failure with Reduced Ejection Fraction" descr="Pathogenesis of Heart Failure with Reduc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4895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ur N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hogenesis of Heart Failure with Reduc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13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2024-11-18T05:49:32Z</dcterms:created>
  <dcterms:modified xsi:type="dcterms:W3CDTF">2024-11-18T05:49:32Z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