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916053" ContentType="image/png"/>
  <Default Extension="959273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3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052bedc101.60916053"/>
  <Relationship Id="rId3" Type="http://schemas.openxmlformats.org/officeDocument/2006/relationships/image" Target="../media/logo_673ad052c2b7f02.959273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Coronary Revascularisation: A Metabolic Perspective " descr="Coronary Revascularisation: A Metabolic Perspective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ur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Revascularisation: A Metabolic Perspective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2024-11-18T05:27:46Z</dcterms:created>
  <dcterms:modified xsi:type="dcterms:W3CDTF">2024-11-18T05:27:46Z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