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363687" ContentType="image/png"/>
  <Default Extension="179845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57fc029e31.78363687"/>
  <Relationship Id="rId3" Type="http://schemas.openxmlformats.org/officeDocument/2006/relationships/image" Target="../media/logo_673ad57fc3e6582.179845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43575"/>
          <a:chOff x="9525" y="9525"/>
          <a:chExt cx="9229725" cy="5743575"/>
        </a:xfrm>
      </p:grpSpPr>
      <p:pic>
        <p:nvPicPr>
          <p:cNvPr id="1" name="Microarray Analysis and Preservation of Mitochondrial Integrity with Left Ventricular Unloading" descr="Microarray Analysis and Preservation of Mitochondrial Integrity with Left Ventricular Unloa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4981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ur N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croarray Analysis and Preservation of Mitochondrial Integrity with Left Ventricular Unloa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13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2024-11-18T05:49:51Z</dcterms:created>
  <dcterms:modified xsi:type="dcterms:W3CDTF">2024-11-18T05:49:51Z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