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228353" ContentType="image/png"/>
  <Default Extension="712881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6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303cb3e231.81228353"/>
  <Relationship Id="rId3" Type="http://schemas.openxmlformats.org/officeDocument/2006/relationships/image" Target="../media/logo_673ad303ddbb232.712881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86300"/>
          <a:chOff x="9525" y="9525"/>
          <a:chExt cx="9229725" cy="4686300"/>
        </a:xfrm>
      </p:grpSpPr>
      <p:pic>
        <p:nvPicPr>
          <p:cNvPr id="1" name="Prevalence and Prognostic Significance of Heart Failure Stages" descr="Prevalence and Prognostic Significance of Heart Failure Stag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3924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ncy C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valence and Prognostic Significance of Heart Failure Stag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15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2024-11-18T05:39:15Z</dcterms:created>
  <dcterms:modified xsi:type="dcterms:W3CDTF">2024-11-18T05:39:15Z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