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416382" ContentType="image/png"/>
  <Default Extension="922054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3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1da2186101.86416382"/>
  <Relationship Id="rId3" Type="http://schemas.openxmlformats.org/officeDocument/2006/relationships/image" Target="../media/logo_673ad1da3c3ff72.922054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05425"/>
          <a:chOff x="9525" y="9525"/>
          <a:chExt cx="9229725" cy="5305425"/>
        </a:xfrm>
      </p:grpSpPr>
      <p:pic>
        <p:nvPicPr>
          <p:cNvPr id="1" name="Impact of Left Ventricular Assist Device on Cardiac Proteome" descr="Impact of Left Ventricular Assist Device on Cardiac Prote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43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ncy C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pact of Left Ventricular Assist Device on Cardiac Prote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15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2024-11-18T05:34:18Z</dcterms:created>
  <dcterms:modified xsi:type="dcterms:W3CDTF">2024-11-18T05:34:18Z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