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287511" ContentType="image/png"/>
  <Default Extension="541150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45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28e2d31511.07287511"/>
  <Relationship Id="rId3" Type="http://schemas.openxmlformats.org/officeDocument/2006/relationships/image" Target="../media/logo_673ad28e3b86d42.541150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19575"/>
          <a:chOff x="9525" y="9525"/>
          <a:chExt cx="9229725" cy="4219575"/>
        </a:xfrm>
      </p:grpSpPr>
      <p:pic>
        <p:nvPicPr>
          <p:cNvPr id="1" name="Lessons learned from 20 Years on the Food and Drug Administration Cardiovascular Device Panel" descr="Lessons learned from 20 Years on the Food and Drug Administration Cardiovascular Device Pane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76750" cy="3457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ncy C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ssons learned from 20 Years on the Food and Drug Administration Cardiovascular Device Pan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2;17(Suppl 1):15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2024-11-18T05:37:18Z</dcterms:created>
  <dcterms:modified xsi:type="dcterms:W3CDTF">2024-11-18T05:37:18Z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