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732349" ContentType="image/png"/>
  <Default Extension="072977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38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fcc96e5a31.72732349"/>
  <Relationship Id="rId3" Type="http://schemas.openxmlformats.org/officeDocument/2006/relationships/image" Target="../media/logo_673acfccb5a4f02.072977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48100"/>
          <a:chOff x="9525" y="9525"/>
          <a:chExt cx="9229725" cy="3848100"/>
        </a:xfrm>
      </p:grpSpPr>
      <p:pic>
        <p:nvPicPr>
          <p:cNvPr id="1" name="Kaplan-Meier Curves Showing Cumulative Event Rates for 1 Year" descr="Kaplan-Meier Curves Showing Cumulative Event Rates for 1 Ye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086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äf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-Meier Curves Showing Cumulative Event Rates for 1 Ye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8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2024-11-18T05:25:32Z</dcterms:created>
  <dcterms:modified xsi:type="dcterms:W3CDTF">2024-11-18T05:25:32Z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