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668961" ContentType="image/png"/>
  <Default Extension="286548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2d633f8b81.35668961"/>
  <Relationship Id="rId3" Type="http://schemas.openxmlformats.org/officeDocument/2006/relationships/image" Target="../media/logo_673ad2d64323142.286548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24300"/>
          <a:chOff x="9525" y="9525"/>
          <a:chExt cx="9229725" cy="3924300"/>
        </a:xfrm>
      </p:grpSpPr>
      <p:pic>
        <p:nvPicPr>
          <p:cNvPr id="1" name="30-day Mortality in Acute MI Cardiogenic Shock Depending on Timing of Impella and Completeness of Revascularisation" descr="30-day Mortality in Acute MI Cardiogenic Shock Depending on Timing of Impella and Completeness of Revascular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62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äf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0-day Mortality in Acute MI Cardiogenic Shock Depending on Timing of Impella and Completeness of Revascular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8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2024-11-18T05:38:30Z</dcterms:created>
  <dcterms:modified xsi:type="dcterms:W3CDTF">2024-11-18T05:38:30Z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